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E24E8-1241-834C-8C94-E6ECADD7C131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700B-8136-F249-A46D-FAD1307D06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33794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FF0000"/>
                </a:solidFill>
              </a:rPr>
              <a:t>真っ赤</a:t>
            </a:r>
            <a:r>
              <a:rPr lang="ja-JP" altLang="en-US" sz="5400" dirty="0" smtClean="0"/>
              <a:t>なお鼻</a:t>
            </a:r>
            <a:r>
              <a:rPr lang="en-US" sz="5400" dirty="0" smtClean="0"/>
              <a:t>の</a:t>
            </a:r>
            <a:r>
              <a:rPr lang="ja-JP" altLang="en-US" sz="5400" dirty="0"/>
              <a:t>トナカイさんは</a:t>
            </a:r>
            <a:endParaRPr lang="en-US" sz="5400" dirty="0"/>
          </a:p>
          <a:p>
            <a:pPr algn="ctr"/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2" y="360999"/>
            <a:ext cx="5677865" cy="56778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7523" y="3430432"/>
            <a:ext cx="3108222" cy="550333"/>
          </a:xfrm>
          <a:prstGeom prst="rightArrow">
            <a:avLst>
              <a:gd name="adj1" fmla="val 33321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</a:rPr>
              <a:t>akka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ohana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tonakai</a:t>
            </a:r>
            <a:r>
              <a:rPr lang="en-US" sz="4400" dirty="0" smtClean="0">
                <a:solidFill>
                  <a:srgbClr val="000000"/>
                </a:solidFill>
              </a:rPr>
              <a:t> san ha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8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おまえの鼻が役に立つのさ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2" y="869909"/>
            <a:ext cx="8605482" cy="5140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o</a:t>
            </a:r>
            <a:r>
              <a:rPr lang="en-US" sz="4400" dirty="0" err="1" smtClean="0">
                <a:solidFill>
                  <a:srgbClr val="000000"/>
                </a:solidFill>
              </a:rPr>
              <a:t>mae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hana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ga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yaku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tatsu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nosa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3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5077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いつも泣いてたトナカイさんは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8" y="306340"/>
            <a:ext cx="5768313" cy="5768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i</a:t>
            </a:r>
            <a:r>
              <a:rPr lang="en-US" sz="4400" dirty="0" err="1" smtClean="0">
                <a:solidFill>
                  <a:srgbClr val="000000"/>
                </a:solidFill>
              </a:rPr>
              <a:t>tsumo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naiteta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tonakai</a:t>
            </a:r>
            <a:r>
              <a:rPr lang="en-US" sz="4400" dirty="0" smtClean="0">
                <a:solidFill>
                  <a:srgbClr val="000000"/>
                </a:solidFill>
              </a:rPr>
              <a:t> san ha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9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こよいこそはと喜びました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45" y="1212899"/>
            <a:ext cx="4548705" cy="4353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k</a:t>
            </a:r>
            <a:r>
              <a:rPr lang="en-US" sz="4400" dirty="0" err="1" smtClean="0">
                <a:solidFill>
                  <a:srgbClr val="000000"/>
                </a:solidFill>
              </a:rPr>
              <a:t>oyoi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koso</a:t>
            </a:r>
            <a:r>
              <a:rPr lang="en-US" sz="4400" dirty="0" smtClean="0">
                <a:solidFill>
                  <a:srgbClr val="000000"/>
                </a:solidFill>
              </a:rPr>
              <a:t> ha to </a:t>
            </a:r>
            <a:r>
              <a:rPr lang="en-US" sz="4400" dirty="0" err="1" smtClean="0">
                <a:solidFill>
                  <a:srgbClr val="000000"/>
                </a:solidFill>
              </a:rPr>
              <a:t>yorokobi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mashita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33794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FF0000"/>
                </a:solidFill>
              </a:rPr>
              <a:t>真っ赤</a:t>
            </a:r>
            <a:r>
              <a:rPr lang="ja-JP" altLang="en-US" sz="5400" dirty="0" smtClean="0"/>
              <a:t>なお鼻</a:t>
            </a:r>
            <a:r>
              <a:rPr lang="en-US" sz="5400" dirty="0" smtClean="0"/>
              <a:t>の</a:t>
            </a:r>
            <a:r>
              <a:rPr lang="ja-JP" altLang="en-US" sz="5400" dirty="0"/>
              <a:t>トナカイさんは</a:t>
            </a:r>
            <a:endParaRPr lang="en-US" sz="5400" dirty="0"/>
          </a:p>
          <a:p>
            <a:pPr algn="ctr"/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2" y="360999"/>
            <a:ext cx="5677865" cy="56778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7523" y="3430432"/>
            <a:ext cx="3108222" cy="550333"/>
          </a:xfrm>
          <a:prstGeom prst="rightArrow">
            <a:avLst>
              <a:gd name="adj1" fmla="val 33321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</a:rPr>
              <a:t>akka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ohana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tonakai</a:t>
            </a:r>
            <a:r>
              <a:rPr lang="en-US" sz="4400" dirty="0" smtClean="0">
                <a:solidFill>
                  <a:srgbClr val="000000"/>
                </a:solidFill>
              </a:rPr>
              <a:t> san ha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9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339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いつもみんなの笑い者</a:t>
            </a:r>
            <a:endParaRPr lang="en-US" sz="5400" dirty="0"/>
          </a:p>
        </p:txBody>
      </p:sp>
      <p:pic>
        <p:nvPicPr>
          <p:cNvPr id="7" name="Picture 6" descr="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130"/>
            <a:ext cx="2798140" cy="34418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59173" y="3673619"/>
            <a:ext cx="1680858" cy="563043"/>
          </a:xfrm>
          <a:prstGeom prst="rightArrow">
            <a:avLst>
              <a:gd name="adj1" fmla="val 33696"/>
              <a:gd name="adj2" fmla="val 50000"/>
            </a:avLst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20" y="206689"/>
            <a:ext cx="5728480" cy="5728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998" y="1678946"/>
            <a:ext cx="2767787" cy="4561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</a:rPr>
              <a:t>itsumo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minna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waraimono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7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9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でもその年のクリスマスの日</a:t>
            </a:r>
            <a:endParaRPr lang="en-US" sz="5400" dirty="0"/>
          </a:p>
        </p:txBody>
      </p:sp>
      <p:pic>
        <p:nvPicPr>
          <p:cNvPr id="7" name="Picture 6" descr="thumbnai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9127"/>
            <a:ext cx="2943578" cy="236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1" y="400050"/>
            <a:ext cx="8920229" cy="5997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d</a:t>
            </a:r>
            <a:r>
              <a:rPr lang="en-US" sz="4400" dirty="0" smtClean="0">
                <a:solidFill>
                  <a:srgbClr val="000000"/>
                </a:solidFill>
              </a:rPr>
              <a:t>emo </a:t>
            </a:r>
            <a:r>
              <a:rPr lang="en-US" sz="4400" dirty="0" err="1" smtClean="0">
                <a:solidFill>
                  <a:srgbClr val="000000"/>
                </a:solidFill>
              </a:rPr>
              <a:t>sono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toshi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kurisumasu</a:t>
            </a:r>
            <a:r>
              <a:rPr lang="en-US" sz="4400" dirty="0" smtClean="0">
                <a:solidFill>
                  <a:srgbClr val="000000"/>
                </a:solidFill>
              </a:rPr>
              <a:t> no hi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5032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サンタのおじさんは言いました</a:t>
            </a:r>
            <a:endParaRPr lang="en-US" altLang="ja-JP" sz="5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89" y="839188"/>
            <a:ext cx="5130356" cy="5319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s</a:t>
            </a:r>
            <a:r>
              <a:rPr lang="en-US" sz="4400" dirty="0" err="1" smtClean="0">
                <a:solidFill>
                  <a:srgbClr val="000000"/>
                </a:solidFill>
              </a:rPr>
              <a:t>anta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ojisan</a:t>
            </a:r>
            <a:r>
              <a:rPr lang="en-US" sz="4400" dirty="0" smtClean="0">
                <a:solidFill>
                  <a:srgbClr val="000000"/>
                </a:solidFill>
              </a:rPr>
              <a:t> ha </a:t>
            </a:r>
            <a:r>
              <a:rPr lang="en-US" sz="4400" dirty="0" err="1" smtClean="0">
                <a:solidFill>
                  <a:srgbClr val="000000"/>
                </a:solidFill>
              </a:rPr>
              <a:t>iimashita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3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339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いつもみんなの笑い者</a:t>
            </a:r>
            <a:endParaRPr lang="en-US" sz="5400" dirty="0"/>
          </a:p>
        </p:txBody>
      </p:sp>
      <p:pic>
        <p:nvPicPr>
          <p:cNvPr id="7" name="Picture 6" descr="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130"/>
            <a:ext cx="2798140" cy="34418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59173" y="3673619"/>
            <a:ext cx="1680858" cy="563043"/>
          </a:xfrm>
          <a:prstGeom prst="rightArrow">
            <a:avLst>
              <a:gd name="adj1" fmla="val 33696"/>
              <a:gd name="adj2" fmla="val 50000"/>
            </a:avLst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20" y="206689"/>
            <a:ext cx="5728480" cy="5728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998" y="1678946"/>
            <a:ext cx="2767787" cy="4561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</a:rPr>
              <a:t>itsumo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minna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waraimono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9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でもその年のクリスマスの日</a:t>
            </a:r>
            <a:endParaRPr lang="en-US" sz="5400" dirty="0"/>
          </a:p>
        </p:txBody>
      </p:sp>
      <p:pic>
        <p:nvPicPr>
          <p:cNvPr id="7" name="Picture 6" descr="thumbnai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9127"/>
            <a:ext cx="2943578" cy="236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1" y="400050"/>
            <a:ext cx="8920229" cy="5997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d</a:t>
            </a:r>
            <a:r>
              <a:rPr lang="en-US" sz="4400" dirty="0" smtClean="0">
                <a:solidFill>
                  <a:srgbClr val="000000"/>
                </a:solidFill>
              </a:rPr>
              <a:t>emo </a:t>
            </a:r>
            <a:r>
              <a:rPr lang="en-US" sz="4400" dirty="0" err="1" smtClean="0">
                <a:solidFill>
                  <a:srgbClr val="000000"/>
                </a:solidFill>
              </a:rPr>
              <a:t>sono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toshi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kurisumasu</a:t>
            </a:r>
            <a:r>
              <a:rPr lang="en-US" sz="4400" dirty="0" smtClean="0">
                <a:solidFill>
                  <a:srgbClr val="000000"/>
                </a:solidFill>
              </a:rPr>
              <a:t> no hi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5032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サンタのおじさんは言いました</a:t>
            </a:r>
            <a:endParaRPr lang="en-US" altLang="ja-JP" sz="5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89" y="839188"/>
            <a:ext cx="5130356" cy="5319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s</a:t>
            </a:r>
            <a:r>
              <a:rPr lang="en-US" sz="4400" dirty="0" err="1" smtClean="0">
                <a:solidFill>
                  <a:srgbClr val="000000"/>
                </a:solidFill>
              </a:rPr>
              <a:t>anta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ojisan</a:t>
            </a:r>
            <a:r>
              <a:rPr lang="en-US" sz="4400" dirty="0" smtClean="0">
                <a:solidFill>
                  <a:srgbClr val="000000"/>
                </a:solidFill>
              </a:rPr>
              <a:t> ha </a:t>
            </a:r>
            <a:r>
              <a:rPr lang="en-US" sz="4400" dirty="0" err="1" smtClean="0">
                <a:solidFill>
                  <a:srgbClr val="000000"/>
                </a:solidFill>
              </a:rPr>
              <a:t>iimashita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9240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暗い夜道はピカピカの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09767"/>
            <a:ext cx="7876709" cy="4790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</a:rPr>
              <a:t>kurai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yomichi</a:t>
            </a:r>
            <a:r>
              <a:rPr lang="en-US" sz="4400" dirty="0" smtClean="0">
                <a:solidFill>
                  <a:srgbClr val="000000"/>
                </a:solidFill>
              </a:rPr>
              <a:t> ha </a:t>
            </a:r>
            <a:r>
              <a:rPr lang="en-US" sz="4400" dirty="0" err="1" smtClean="0">
                <a:solidFill>
                  <a:srgbClr val="000000"/>
                </a:solidFill>
              </a:rPr>
              <a:t>pikapika</a:t>
            </a:r>
            <a:r>
              <a:rPr lang="en-US" sz="4400" dirty="0" smtClean="0">
                <a:solidFill>
                  <a:srgbClr val="000000"/>
                </a:solidFill>
              </a:rPr>
              <a:t> no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18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おまえの鼻が役に立つのさ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2" y="869909"/>
            <a:ext cx="8605482" cy="5140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o</a:t>
            </a:r>
            <a:r>
              <a:rPr lang="en-US" sz="4400" dirty="0" err="1" smtClean="0">
                <a:solidFill>
                  <a:srgbClr val="000000"/>
                </a:solidFill>
              </a:rPr>
              <a:t>mae</a:t>
            </a:r>
            <a:r>
              <a:rPr lang="en-US" sz="4400" dirty="0" smtClean="0">
                <a:solidFill>
                  <a:srgbClr val="000000"/>
                </a:solidFill>
              </a:rPr>
              <a:t> no </a:t>
            </a:r>
            <a:r>
              <a:rPr lang="en-US" sz="4400" dirty="0" err="1" smtClean="0">
                <a:solidFill>
                  <a:srgbClr val="000000"/>
                </a:solidFill>
              </a:rPr>
              <a:t>hana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ga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yaku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tatsu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nosa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5077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いつも泣いてたトナカイさんは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8" y="306340"/>
            <a:ext cx="5768313" cy="5768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i</a:t>
            </a:r>
            <a:r>
              <a:rPr lang="en-US" sz="4400" dirty="0" err="1" smtClean="0">
                <a:solidFill>
                  <a:srgbClr val="000000"/>
                </a:solidFill>
              </a:rPr>
              <a:t>tsumo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naiteta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tonakai</a:t>
            </a:r>
            <a:r>
              <a:rPr lang="en-US" sz="4400" dirty="0" smtClean="0">
                <a:solidFill>
                  <a:srgbClr val="000000"/>
                </a:solidFill>
              </a:rPr>
              <a:t> san ha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こよいこそはと喜びました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45" y="1212899"/>
            <a:ext cx="4548705" cy="4353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</a:rPr>
              <a:t>k</a:t>
            </a:r>
            <a:r>
              <a:rPr lang="en-US" sz="4400" dirty="0" err="1" smtClean="0">
                <a:solidFill>
                  <a:srgbClr val="000000"/>
                </a:solidFill>
              </a:rPr>
              <a:t>oyoi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koso</a:t>
            </a:r>
            <a:r>
              <a:rPr lang="en-US" sz="4400" dirty="0" smtClean="0">
                <a:solidFill>
                  <a:srgbClr val="000000"/>
                </a:solidFill>
              </a:rPr>
              <a:t> ha to </a:t>
            </a:r>
            <a:r>
              <a:rPr lang="en-US" sz="4400" dirty="0" err="1" smtClean="0">
                <a:solidFill>
                  <a:srgbClr val="000000"/>
                </a:solidFill>
              </a:rPr>
              <a:t>yorokobi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mashita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9240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暗い夜道はピカピカの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09767"/>
            <a:ext cx="7876709" cy="4790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689"/>
            <a:ext cx="935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</a:rPr>
              <a:t>kurai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yomichi</a:t>
            </a:r>
            <a:r>
              <a:rPr lang="en-US" sz="4400" dirty="0" smtClean="0">
                <a:solidFill>
                  <a:srgbClr val="000000"/>
                </a:solidFill>
              </a:rPr>
              <a:t> ha </a:t>
            </a:r>
            <a:r>
              <a:rPr lang="en-US" sz="4400" dirty="0" err="1" smtClean="0">
                <a:solidFill>
                  <a:srgbClr val="000000"/>
                </a:solidFill>
              </a:rPr>
              <a:t>pikapika</a:t>
            </a:r>
            <a:r>
              <a:rPr lang="en-US" sz="4400" dirty="0" smtClean="0">
                <a:solidFill>
                  <a:srgbClr val="000000"/>
                </a:solidFill>
              </a:rPr>
              <a:t> no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1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190</Words>
  <Application>Microsoft Macintosh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MCSUser MCSUser</dc:creator>
  <cp:lastModifiedBy>Administrator</cp:lastModifiedBy>
  <cp:revision>11</cp:revision>
  <dcterms:created xsi:type="dcterms:W3CDTF">2011-12-12T03:26:04Z</dcterms:created>
  <dcterms:modified xsi:type="dcterms:W3CDTF">2012-11-29T18:00:58Z</dcterms:modified>
</cp:coreProperties>
</file>